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440" y="18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097720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531431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3405261" y="4701736"/>
            <a:ext cx="34290" cy="6096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4350" y="6611819"/>
            <a:ext cx="5943600" cy="1312981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514350" y="6555990"/>
            <a:ext cx="5943600" cy="573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348615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422209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3566160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342900" y="1930401"/>
            <a:ext cx="6172200" cy="62378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4343400" y="8271556"/>
            <a:ext cx="1943100" cy="51206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4C52E-1366-4047-A43E-7DDA612DA5C3}" type="datetimeFigureOut">
              <a:rPr lang="cs-CZ" smtClean="0"/>
              <a:pPr/>
              <a:t>2.4.2012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1600200" y="8271556"/>
            <a:ext cx="268605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6307931" y="8242041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-2619672" y="7164288"/>
            <a:ext cx="2336174" cy="471252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2900" y="142844"/>
            <a:ext cx="3086100" cy="972772"/>
          </a:xfrm>
        </p:spPr>
        <p:txBody>
          <a:bodyPr>
            <a:noAutofit/>
          </a:bodyPr>
          <a:lstStyle/>
          <a:p>
            <a:r>
              <a:rPr lang="cs-CZ" sz="2400" dirty="0" smtClean="0"/>
              <a:t>	       Středisko </a:t>
            </a:r>
            <a:br>
              <a:rPr lang="cs-CZ" sz="2400" dirty="0" smtClean="0"/>
            </a:br>
            <a:r>
              <a:rPr lang="cs-CZ" sz="2400" dirty="0" smtClean="0"/>
              <a:t>	volného času 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2696" y="1187624"/>
            <a:ext cx="5472608" cy="3108543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Všem na vědomost se dává,že zakládáme </a:t>
            </a:r>
          </a:p>
          <a:p>
            <a:pPr algn="ctr"/>
            <a:r>
              <a:rPr lang="cs-CZ" sz="28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oddíl výletníků a</a:t>
            </a:r>
          </a:p>
          <a:p>
            <a:pPr algn="ctr"/>
            <a:r>
              <a:rPr lang="cs-CZ" sz="28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zveme všechny malé </a:t>
            </a:r>
          </a:p>
          <a:p>
            <a:pPr algn="ctr"/>
            <a:r>
              <a:rPr lang="cs-CZ" sz="2800" b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i velké průzkumníky na výpravy za poznáním i dobrodružstvím.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857232" y="5643570"/>
            <a:ext cx="5256584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dirty="0" smtClean="0"/>
              <a:t>  </a:t>
            </a:r>
            <a:r>
              <a:rPr lang="cs-CZ" dirty="0" smtClean="0">
                <a:latin typeface="Comic Sans MS" pitchFamily="66" charset="0"/>
              </a:rPr>
              <a:t>pro děti od 8 let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>
                <a:latin typeface="Comic Sans MS" pitchFamily="66" charset="0"/>
              </a:rPr>
              <a:t> mladší cestovatelé přibalí babičku či                                jinou dospělou osobu.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>
                <a:latin typeface="Comic Sans MS" pitchFamily="66" charset="0"/>
              </a:rPr>
              <a:t> výpravy svoláme vždy jednou za 14 dní 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>
                <a:latin typeface="Comic Sans MS" pitchFamily="66" charset="0"/>
              </a:rPr>
              <a:t> nenáročné, ale zajímavé trasy po Karlštejnsku a dostupném okolí. Podle zájmu a zdatnosti účastníků můžeme popojet i do vzdálenějších končin…</a:t>
            </a:r>
            <a:endParaRPr lang="cs-CZ" dirty="0">
              <a:latin typeface="Comic Sans MS" pitchFamily="66" charset="0"/>
            </a:endParaRPr>
          </a:p>
        </p:txBody>
      </p:sp>
      <p:pic>
        <p:nvPicPr>
          <p:cNvPr id="1027" name="Picture 3" descr="C:\Users\Fanda\AppData\Local\Microsoft\Windows\Temporary Internet Files\Content.IE5\U77PKLEZ\MC9002129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857760" y="4500562"/>
            <a:ext cx="810090" cy="1013519"/>
          </a:xfrm>
          <a:prstGeom prst="rect">
            <a:avLst/>
          </a:prstGeom>
          <a:noFill/>
        </p:spPr>
      </p:pic>
      <p:pic>
        <p:nvPicPr>
          <p:cNvPr id="28" name="Picture 2" descr="C:\Users\Fanda\AppData\Local\Microsoft\Windows\Temporary Internet Files\Content.IE5\6C41344V\MC90021290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60" y="4429124"/>
            <a:ext cx="836605" cy="1057735"/>
          </a:xfrm>
          <a:prstGeom prst="rect">
            <a:avLst/>
          </a:prstGeom>
          <a:noFill/>
        </p:spPr>
      </p:pic>
      <p:pic>
        <p:nvPicPr>
          <p:cNvPr id="29" name="Picture 10" descr="C:\Users\Fanda\AppData\Local\Microsoft\Windows\Temporary Internet Files\Content.IE5\6C41344V\MC90035131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30" y="4500562"/>
            <a:ext cx="2232248" cy="1120179"/>
          </a:xfrm>
          <a:prstGeom prst="rect">
            <a:avLst/>
          </a:prstGeom>
          <a:noFill/>
        </p:spPr>
      </p:pic>
      <p:sp>
        <p:nvSpPr>
          <p:cNvPr id="30" name="TextovéPole 29"/>
          <p:cNvSpPr txBox="1"/>
          <p:nvPr/>
        </p:nvSpPr>
        <p:spPr>
          <a:xfrm>
            <a:off x="548680" y="846043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Comic Sans MS" pitchFamily="66" charset="0"/>
              </a:rPr>
              <a:t>Sláva nazdar výletu ………….;-) </a:t>
            </a:r>
            <a:endParaRPr lang="cs-CZ" dirty="0">
              <a:latin typeface="Comic Sans MS" pitchFamily="66" charset="0"/>
            </a:endParaRPr>
          </a:p>
        </p:txBody>
      </p:sp>
      <p:pic>
        <p:nvPicPr>
          <p:cNvPr id="1026" name="Picture 2" descr="domecek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73" y="285721"/>
            <a:ext cx="2428892" cy="7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10"/>
          <p:cNvSpPr txBox="1"/>
          <p:nvPr/>
        </p:nvSpPr>
        <p:spPr>
          <a:xfrm>
            <a:off x="928670" y="814390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Comic Sans MS" pitchFamily="66" charset="0"/>
              </a:rPr>
              <a:t>Kontakt: </a:t>
            </a:r>
            <a:r>
              <a:rPr lang="cs-CZ" dirty="0" smtClean="0">
                <a:latin typeface="Comic Sans MS" pitchFamily="66" charset="0"/>
              </a:rPr>
              <a:t>Markéta</a:t>
            </a: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Fílová</a:t>
            </a: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603 </a:t>
            </a:r>
            <a:r>
              <a:rPr lang="cs-CZ" dirty="0" smtClean="0">
                <a:latin typeface="Comic Sans MS" pitchFamily="66" charset="0"/>
              </a:rPr>
              <a:t>400 </a:t>
            </a:r>
            <a:r>
              <a:rPr lang="cs-CZ" dirty="0" smtClean="0">
                <a:latin typeface="Comic Sans MS" pitchFamily="66" charset="0"/>
              </a:rPr>
              <a:t>701</a:t>
            </a:r>
            <a:r>
              <a:rPr lang="cs-CZ" dirty="0" smtClean="0">
                <a:latin typeface="Comic Sans MS" pitchFamily="66" charset="0"/>
              </a:rPr>
              <a:t> 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124</TotalTime>
  <Words>81</Words>
  <Application>Microsoft Office PowerPoint</Application>
  <PresentationFormat>Předvádění na obrazovce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Papír</vt:lpstr>
      <vt:lpstr>        Středisko   volného času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Domeček</dc:title>
  <dc:creator>Fanda</dc:creator>
  <cp:lastModifiedBy>evicka</cp:lastModifiedBy>
  <cp:revision>16</cp:revision>
  <dcterms:created xsi:type="dcterms:W3CDTF">2012-02-18T19:03:15Z</dcterms:created>
  <dcterms:modified xsi:type="dcterms:W3CDTF">2012-04-02T21:01:52Z</dcterms:modified>
</cp:coreProperties>
</file>