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224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4C52E-1366-4047-A43E-7DDA612DA5C3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4C52E-1366-4047-A43E-7DDA612DA5C3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4C52E-1366-4047-A43E-7DDA612DA5C3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4C52E-1366-4047-A43E-7DDA612DA5C3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4C52E-1366-4047-A43E-7DDA612DA5C3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4C52E-1366-4047-A43E-7DDA612DA5C3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4C52E-1366-4047-A43E-7DDA612DA5C3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4C52E-1366-4047-A43E-7DDA612DA5C3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4C52E-1366-4047-A43E-7DDA612DA5C3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4C52E-1366-4047-A43E-7DDA612DA5C3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4C52E-1366-4047-A43E-7DDA612DA5C3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4C52E-1366-4047-A43E-7DDA612DA5C3}" type="datetimeFigureOut">
              <a:rPr lang="cs-CZ" smtClean="0"/>
              <a:pPr/>
              <a:t>19.2.2012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C2F5B-A253-4B04-A72F-807C97FAE8D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74943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Logo Domeček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-2619672" y="7164288"/>
            <a:ext cx="2336174" cy="471252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1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92696" y="1547664"/>
            <a:ext cx="5472608" cy="646331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omic Sans MS" pitchFamily="66" charset="0"/>
              </a:rPr>
              <a:t>Hrátky se zvířátky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32656" y="1187624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latin typeface="Comic Sans MS" pitchFamily="66" charset="0"/>
              </a:rPr>
              <a:t>Zveme Vás do našeho nového kroužku na Karlštejně :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76672" y="2411760"/>
            <a:ext cx="5976664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 </a:t>
            </a:r>
            <a:r>
              <a:rPr lang="cs-CZ" dirty="0" smtClean="0">
                <a:latin typeface="Comic Sans MS" pitchFamily="66" charset="0"/>
              </a:rPr>
              <a:t>Pro děti od 8 let výše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omic Sans MS" pitchFamily="66" charset="0"/>
              </a:rPr>
              <a:t> Výhodou je vlastní pejsek malého plemene, ale možno                  i bez.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omic Sans MS" pitchFamily="66" charset="0"/>
              </a:rPr>
              <a:t> Každé pondělí od 16:30 – 18:30 v klubovně na OÚ Karlštejn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980728" y="4283968"/>
            <a:ext cx="5328592" cy="4247317"/>
          </a:xfrm>
          <a:prstGeom prst="rect">
            <a:avLst/>
          </a:prstGeom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b="1" u="sng" dirty="0">
                <a:latin typeface="Comic Sans MS" pitchFamily="66" charset="0"/>
              </a:rPr>
              <a:t>Co nás čeká a patrně nemine</a:t>
            </a:r>
            <a:r>
              <a:rPr lang="cs-CZ" u="sng" dirty="0">
                <a:latin typeface="Comic Sans MS" pitchFamily="66" charset="0"/>
              </a:rPr>
              <a:t>: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omic Sans MS" pitchFamily="66" charset="0"/>
              </a:rPr>
              <a:t>   Veselý </a:t>
            </a:r>
            <a:r>
              <a:rPr lang="cs-CZ" dirty="0">
                <a:latin typeface="Comic Sans MS" pitchFamily="66" charset="0"/>
              </a:rPr>
              <a:t>výcvik vašeho psíka. Společně se budeme učit </a:t>
            </a:r>
            <a:r>
              <a:rPr lang="cs-CZ" dirty="0" smtClean="0">
                <a:latin typeface="Comic Sans MS" pitchFamily="66" charset="0"/>
              </a:rPr>
              <a:t>poslušnost, agility</a:t>
            </a:r>
            <a:r>
              <a:rPr lang="cs-CZ" dirty="0">
                <a:latin typeface="Comic Sans MS" pitchFamily="66" charset="0"/>
              </a:rPr>
              <a:t>,  psí kusy… </a:t>
            </a:r>
            <a:endParaRPr lang="cs-CZ" dirty="0" smtClean="0">
              <a:latin typeface="Comic Sans MS" pitchFamily="66" charset="0"/>
            </a:endParaRP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omic Sans MS" pitchFamily="66" charset="0"/>
              </a:rPr>
              <a:t>   Naučíme se porozumět „řeči zvířat“.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omic Sans MS" pitchFamily="66" charset="0"/>
              </a:rPr>
              <a:t>   Podnikneme s psíky  kratší i delší výlety po okolních zajímavých místech (kdo nemá – možno zapůjčit).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omic Sans MS" pitchFamily="66" charset="0"/>
              </a:rPr>
              <a:t>   Navštívíme </a:t>
            </a:r>
            <a:r>
              <a:rPr lang="cs-CZ" dirty="0">
                <a:latin typeface="Comic Sans MS" pitchFamily="66" charset="0"/>
              </a:rPr>
              <a:t>různé </a:t>
            </a:r>
            <a:r>
              <a:rPr lang="cs-CZ" dirty="0" smtClean="0">
                <a:latin typeface="Comic Sans MS" pitchFamily="66" charset="0"/>
              </a:rPr>
              <a:t>zoologické </a:t>
            </a:r>
            <a:r>
              <a:rPr lang="cs-CZ" dirty="0">
                <a:latin typeface="Comic Sans MS" pitchFamily="66" charset="0"/>
              </a:rPr>
              <a:t>chovy v okolí (včely, prasátka, koně, drůbež, hospodářská </a:t>
            </a:r>
            <a:r>
              <a:rPr lang="cs-CZ" dirty="0" smtClean="0">
                <a:latin typeface="Comic Sans MS" pitchFamily="66" charset="0"/>
              </a:rPr>
              <a:t>zvířata)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omic Sans MS" pitchFamily="66" charset="0"/>
              </a:rPr>
              <a:t> budeme pozorovat lesní </a:t>
            </a:r>
            <a:r>
              <a:rPr lang="cs-CZ" dirty="0">
                <a:latin typeface="Comic Sans MS" pitchFamily="66" charset="0"/>
              </a:rPr>
              <a:t>zvěř </a:t>
            </a:r>
            <a:r>
              <a:rPr lang="cs-CZ" dirty="0" smtClean="0">
                <a:latin typeface="Comic Sans MS" pitchFamily="66" charset="0"/>
              </a:rPr>
              <a:t>chlupatou </a:t>
            </a:r>
            <a:r>
              <a:rPr lang="cs-CZ" dirty="0">
                <a:latin typeface="Comic Sans MS" pitchFamily="66" charset="0"/>
              </a:rPr>
              <a:t>i </a:t>
            </a:r>
            <a:r>
              <a:rPr lang="cs-CZ" dirty="0" smtClean="0">
                <a:latin typeface="Comic Sans MS" pitchFamily="66" charset="0"/>
              </a:rPr>
              <a:t>pernatou.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omic Sans MS" pitchFamily="66" charset="0"/>
              </a:rPr>
              <a:t>  Čeká nás i pokus o rybaření ….</a:t>
            </a:r>
          </a:p>
          <a:p>
            <a:pPr>
              <a:buNone/>
            </a:pPr>
            <a:r>
              <a:rPr lang="cs-CZ" dirty="0" smtClean="0">
                <a:latin typeface="Comic Sans MS" pitchFamily="66" charset="0"/>
              </a:rPr>
              <a:t>A spoustu dalších dobrodružství se zvířátky…..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029" name="Picture 5" descr="C:\Users\Fanda\AppData\Local\Microsoft\Windows\Temporary Internet Files\Content.IE5\U77PKLEZ\MC90032953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2656" y="4499992"/>
            <a:ext cx="720080" cy="4649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1030" name="Picture 6" descr="C:\Users\Fanda\AppData\Local\Microsoft\Windows\Temporary Internet Files\Content.IE5\R2G2YAZW\MC90032949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648" y="5148064"/>
            <a:ext cx="792088" cy="56079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1031" name="Picture 7" descr="C:\Users\Fanda\AppData\Local\Microsoft\Windows\Temporary Internet Files\Content.IE5\ZCRW3L9H\MC90033029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0648" y="6012160"/>
            <a:ext cx="720080" cy="45266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1033" name="Picture 9" descr="C:\Users\Fanda\AppData\Local\Microsoft\Windows\Temporary Internet Files\Content.IE5\6C41344V\MC90032966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8640" y="7705854"/>
            <a:ext cx="864096" cy="63903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1035" name="Picture 11" descr="C:\Users\Fanda\AppData\Local\Microsoft\Windows\Temporary Internet Files\Content.IE5\ZCRW3L9H\MC900329477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flipH="1">
            <a:off x="404664" y="6588224"/>
            <a:ext cx="648072" cy="4676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1036" name="Picture 12" descr="C:\Users\Fanda\AppData\Local\Microsoft\Windows\Temporary Internet Files\Content.IE5\6C41344V\MC900330283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flipH="1">
            <a:off x="332656" y="7236296"/>
            <a:ext cx="655170" cy="3888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pic>
      <p:pic>
        <p:nvPicPr>
          <p:cNvPr id="1042" name="Picture 18" descr="C:\Users\Fanda\AppData\Local\Microsoft\Windows\Temporary Internet Files\Content.IE5\6C41344V\MC900389178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89240" y="1475656"/>
            <a:ext cx="989013" cy="704850"/>
          </a:xfrm>
          <a:prstGeom prst="rect">
            <a:avLst/>
          </a:prstGeom>
          <a:noFill/>
        </p:spPr>
      </p:pic>
      <p:pic>
        <p:nvPicPr>
          <p:cNvPr id="27" name="Picture 18" descr="C:\Users\Fanda\AppData\Local\Microsoft\Windows\Temporary Internet Files\Content.IE5\6C41344V\MC900389178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flipH="1">
            <a:off x="332656" y="1475656"/>
            <a:ext cx="955203" cy="704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140</Words>
  <Application>Microsoft Office PowerPoint</Application>
  <PresentationFormat>Předvádění na obrazovce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Logo Domeček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 Domeček</dc:title>
  <dc:creator>Fanda</dc:creator>
  <cp:lastModifiedBy>Fanda</cp:lastModifiedBy>
  <cp:revision>9</cp:revision>
  <dcterms:created xsi:type="dcterms:W3CDTF">2012-02-18T19:03:15Z</dcterms:created>
  <dcterms:modified xsi:type="dcterms:W3CDTF">2012-02-19T18:42:14Z</dcterms:modified>
</cp:coreProperties>
</file>